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B78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 err="1">
                <a:solidFill>
                  <a:srgbClr val="7030A0"/>
                </a:solidFill>
              </a:rPr>
              <a:t>Wonderpark</a:t>
            </a:r>
            <a:br>
              <a:rPr lang="fr-FR" sz="5400" b="1">
                <a:solidFill>
                  <a:srgbClr val="7030A0"/>
                </a:solidFill>
              </a:rPr>
            </a:br>
            <a:r>
              <a:rPr lang="fr-FR" sz="5400" b="1">
                <a:solidFill>
                  <a:srgbClr val="7030A0"/>
                </a:solidFill>
              </a:rPr>
              <a:t>Libertad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</a:t>
            </a:r>
            <a:r>
              <a:rPr lang="fr-FR" sz="4400" dirty="0">
                <a:solidFill>
                  <a:srgbClr val="002060"/>
                </a:solidFill>
              </a:rPr>
              <a:t>Questions</a:t>
            </a:r>
            <a:r>
              <a:rPr lang="fr-FR" sz="4400" dirty="0"/>
              <a:t> – semaine 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A1F609B-3590-4A94-A9E3-807F0F4EA0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91876E6-91E5-D736-B880-567FCCE96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757" y="133904"/>
            <a:ext cx="6696485" cy="659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45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12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Wonderpark Libertad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40</cp:revision>
  <dcterms:created xsi:type="dcterms:W3CDTF">2021-07-17T07:25:24Z</dcterms:created>
  <dcterms:modified xsi:type="dcterms:W3CDTF">2022-09-07T22:44:34Z</dcterms:modified>
</cp:coreProperties>
</file>